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7" r:id="rId2"/>
    <p:sldId id="270" r:id="rId3"/>
    <p:sldId id="269" r:id="rId4"/>
    <p:sldId id="272" r:id="rId5"/>
    <p:sldId id="268" r:id="rId6"/>
    <p:sldId id="257" r:id="rId7"/>
    <p:sldId id="258" r:id="rId8"/>
    <p:sldId id="259" r:id="rId9"/>
    <p:sldId id="275" r:id="rId10"/>
    <p:sldId id="274" r:id="rId11"/>
    <p:sldId id="261" r:id="rId12"/>
    <p:sldId id="262" r:id="rId13"/>
    <p:sldId id="263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96" y="5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049975-EDEA-4F40-8663-74C9499AA1D3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2C6A85-F061-4161-8967-1EF866E50B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92021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1AE2F-4665-4A93-96EE-30256829D390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74371-9FEF-43FA-A639-D9B530D6E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2804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1AE2F-4665-4A93-96EE-30256829D390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74371-9FEF-43FA-A639-D9B530D6E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2878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1AE2F-4665-4A93-96EE-30256829D390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74371-9FEF-43FA-A639-D9B530D6E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00611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1AE2F-4665-4A93-96EE-30256829D390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74371-9FEF-43FA-A639-D9B530D6E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6552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1AE2F-4665-4A93-96EE-30256829D390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74371-9FEF-43FA-A639-D9B530D6E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2924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1AE2F-4665-4A93-96EE-30256829D390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74371-9FEF-43FA-A639-D9B530D6E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1611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1AE2F-4665-4A93-96EE-30256829D390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74371-9FEF-43FA-A639-D9B530D6E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5721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1AE2F-4665-4A93-96EE-30256829D390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74371-9FEF-43FA-A639-D9B530D6E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0432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1AE2F-4665-4A93-96EE-30256829D390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74371-9FEF-43FA-A639-D9B530D6E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8353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1AE2F-4665-4A93-96EE-30256829D390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74371-9FEF-43FA-A639-D9B530D6E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44930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1AE2F-4665-4A93-96EE-30256829D390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74371-9FEF-43FA-A639-D9B530D6E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03437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1AE2F-4665-4A93-96EE-30256829D390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174371-9FEF-43FA-A639-D9B530D6E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4687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bigslide.ru/images/38/37099/960/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3583" y="237839"/>
            <a:ext cx="8616823" cy="6462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93616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ds03.infourok.ru/uploads/ex/08af/0004757e-c5908cf5/img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641" y="195072"/>
            <a:ext cx="8673846" cy="6505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69548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million-wallpapers.ru/wallpapers/1/67/4800127533688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0432" y="124345"/>
            <a:ext cx="9058656" cy="6589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60895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rodnaya-tropinka.ru/wp-content/uploads/2014/01/kak-barsuk-zimue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710" y="338962"/>
            <a:ext cx="9598026" cy="6384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0124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iohotnik.ru/uploads/posts/2014-09/1411646874_barsuk-nora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5919" y="207264"/>
            <a:ext cx="8436865" cy="6327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24192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ttps://allyslide.com/thumbs/c750c6aa3a7a496474a968b19ee9c25f/img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702" y="307847"/>
            <a:ext cx="8573898" cy="6430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13592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0-tub-ru.yandex.net/i?id=6ed48ab88bf3f7c43055c840997ed1a9&amp;n=13&amp;exp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927" y="141431"/>
            <a:ext cx="8659241" cy="6489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56485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900igr.net/datai/doshkolnoe-obrazovanie/Rabota-s-detmi-s-ONR/0023-021-Barsu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952" y="112765"/>
            <a:ext cx="7839456" cy="6604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4145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5.infourok.ru/uploads/ex/0cb4/00011e23-d2e31fde/1/img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7967" y="198215"/>
            <a:ext cx="8449057" cy="6336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97305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http://images.myshared.ru/28/1305057/slide_1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46" b="12069"/>
          <a:stretch/>
        </p:blipFill>
        <p:spPr bwMode="auto">
          <a:xfrm>
            <a:off x="1326007" y="109728"/>
            <a:ext cx="9646740" cy="6461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30436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static3.depositphotos.com/1000929/134/i/950/depositphotos_1341225-stock-photo-badg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504" y="184658"/>
            <a:ext cx="8567332" cy="6423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9424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673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8446622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0</Words>
  <Application>Microsoft Office PowerPoint</Application>
  <PresentationFormat>Широкоэкранный</PresentationFormat>
  <Paragraphs>0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</dc:creator>
  <cp:lastModifiedBy>V</cp:lastModifiedBy>
  <cp:revision>3</cp:revision>
  <dcterms:created xsi:type="dcterms:W3CDTF">2018-10-24T17:52:55Z</dcterms:created>
  <dcterms:modified xsi:type="dcterms:W3CDTF">2018-10-24T18:19:17Z</dcterms:modified>
</cp:coreProperties>
</file>